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7" r:id="rId8"/>
    <p:sldId id="268" r:id="rId9"/>
    <p:sldId id="264" r:id="rId10"/>
    <p:sldId id="269" r:id="rId11"/>
    <p:sldId id="266" r:id="rId12"/>
    <p:sldId id="270" r:id="rId13"/>
    <p:sldId id="271" r:id="rId14"/>
    <p:sldId id="272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40"/>
    <p:restoredTop sz="94565"/>
  </p:normalViewPr>
  <p:slideViewPr>
    <p:cSldViewPr snapToGrid="0" snapToObjects="1">
      <p:cViewPr varScale="1">
        <p:scale>
          <a:sx n="74" d="100"/>
          <a:sy n="74" d="100"/>
        </p:scale>
        <p:origin x="176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g>
</file>

<file path=ppt/media/image15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1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711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224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884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263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657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775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8559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929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503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5732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D860D-F7EE-0C41-B416-8978D4CDE631}" type="datetimeFigureOut">
              <a:rPr lang="en-US" smtClean="0"/>
              <a:t>2/15/19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1E3F75-F6F0-2E48-8B5F-4E3F0E33A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32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790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56981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025149-4E68-2348-BAC3-9D0328C88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1267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7FEA7DB-4725-FC41-ACC6-B60D110351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8917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A5091E-5CE7-564F-B2CF-26F1349A88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576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74B3F1-7AE0-D847-AA15-E148FBA705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718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B271F5-4D95-6A4A-992C-E48824B38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6267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3CEF85C-2883-6B40-AC75-FEAE1606B6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4250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42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5050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86945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4914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35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051916E-2580-604F-94E1-5EB485A08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3150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81C7D7-3E9D-FE45-9A11-F6F9F795C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846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18A476-B430-7242-9815-AD03A1E3E8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055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62E5137-0EDE-0945-88AE-E663B78AC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667000" y="85725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8286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0</Words>
  <Application>Microsoft Macintosh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Yu X.</dc:creator>
  <cp:lastModifiedBy>Yu X.</cp:lastModifiedBy>
  <cp:revision>7</cp:revision>
  <dcterms:created xsi:type="dcterms:W3CDTF">2019-02-13T16:16:15Z</dcterms:created>
  <dcterms:modified xsi:type="dcterms:W3CDTF">2019-02-15T20:59:52Z</dcterms:modified>
</cp:coreProperties>
</file>

<file path=docProps/thumbnail.jpeg>
</file>